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Barlow" panose="00000500000000000000" pitchFamily="2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0076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108115"/>
            <a:ext cx="7415927" cy="3785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450"/>
              </a:lnSpc>
              <a:buNone/>
            </a:pPr>
            <a:r>
              <a:rPr lang="en-US" sz="5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Product Recommendation Analysis: A Data Science Project</a:t>
            </a:r>
            <a:endParaRPr lang="en-US" sz="5950" dirty="0"/>
          </a:p>
        </p:txBody>
      </p:sp>
      <p:sp>
        <p:nvSpPr>
          <p:cNvPr id="4" name="Text 1"/>
          <p:cNvSpPr/>
          <p:nvPr/>
        </p:nvSpPr>
        <p:spPr>
          <a:xfrm>
            <a:off x="864037" y="5263634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project delves into the intricate world of product recommendation systems, leveraging the power of data science to deliver personalized and engaging shopping experiences.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6726436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Pavithra M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3667" y="659725"/>
            <a:ext cx="7616666" cy="1212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Introduction to Recommendation Systems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763667" y="2444591"/>
            <a:ext cx="490895" cy="490895"/>
          </a:xfrm>
          <a:prstGeom prst="roundRect">
            <a:avLst>
              <a:gd name="adj" fmla="val 66673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46190" y="2544485"/>
            <a:ext cx="125849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1472684" y="2444591"/>
            <a:ext cx="2617827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Personalized Shopping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472684" y="2878455"/>
            <a:ext cx="2990255" cy="20945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Recommendation systems aim to improve customer satisfaction by suggesting products tailored to their individual preferences and needs.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681061" y="2444591"/>
            <a:ext cx="490895" cy="490895"/>
          </a:xfrm>
          <a:prstGeom prst="roundRect">
            <a:avLst>
              <a:gd name="adj" fmla="val 66673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45606" y="2544485"/>
            <a:ext cx="161687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250" dirty="0"/>
          </a:p>
        </p:txBody>
      </p:sp>
      <p:sp>
        <p:nvSpPr>
          <p:cNvPr id="10" name="Text 7"/>
          <p:cNvSpPr/>
          <p:nvPr/>
        </p:nvSpPr>
        <p:spPr>
          <a:xfrm>
            <a:off x="5390078" y="2444591"/>
            <a:ext cx="2424351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Increased Sales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5390078" y="2878455"/>
            <a:ext cx="2990255" cy="1047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By showcasing relevant items, they encourage purchases and drive revenue growth.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63667" y="5436513"/>
            <a:ext cx="490895" cy="490895"/>
          </a:xfrm>
          <a:prstGeom prst="roundRect">
            <a:avLst>
              <a:gd name="adj" fmla="val 66673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23925" y="5536406"/>
            <a:ext cx="170259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1472684" y="5436513"/>
            <a:ext cx="2990255" cy="60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Enhanced User Engagement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472684" y="6173391"/>
            <a:ext cx="2990255" cy="1396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Recommendations keep customers browsing and interacting with the platform, fostering a sense of discovery.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4681061" y="5436513"/>
            <a:ext cx="490895" cy="490895"/>
          </a:xfrm>
          <a:prstGeom prst="roundRect">
            <a:avLst>
              <a:gd name="adj" fmla="val 66673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844296" y="5536406"/>
            <a:ext cx="164306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5390078" y="5436513"/>
            <a:ext cx="2424351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Improved Efficiency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5390078" y="5870377"/>
            <a:ext cx="2990255" cy="1396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They automate the process of product suggestion, reducing manual effort and enhancing operational efficiency.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1138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3183" y="3064431"/>
            <a:ext cx="7251740" cy="5580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Collection and Preprocessing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7303770" y="3923824"/>
            <a:ext cx="22860" cy="3752731"/>
          </a:xfrm>
          <a:prstGeom prst="roundRect">
            <a:avLst>
              <a:gd name="adj" fmla="val 1318316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408896" y="4364355"/>
            <a:ext cx="703183" cy="22860"/>
          </a:xfrm>
          <a:prstGeom prst="roundRect">
            <a:avLst>
              <a:gd name="adj" fmla="val 1318316"/>
            </a:avLst>
          </a:prstGeom>
          <a:solidFill>
            <a:srgbClr val="16FFBB"/>
          </a:solidFill>
          <a:ln/>
        </p:spPr>
      </p:sp>
      <p:sp>
        <p:nvSpPr>
          <p:cNvPr id="6" name="Shape 3"/>
          <p:cNvSpPr/>
          <p:nvPr/>
        </p:nvSpPr>
        <p:spPr>
          <a:xfrm>
            <a:off x="7089219" y="4149804"/>
            <a:ext cx="451961" cy="451961"/>
          </a:xfrm>
          <a:prstGeom prst="roundRect">
            <a:avLst>
              <a:gd name="adj" fmla="val 66680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257217" y="4241840"/>
            <a:ext cx="115848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3977997" y="4124682"/>
            <a:ext cx="2232303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Sources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03183" y="4524137"/>
            <a:ext cx="5507117" cy="964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Gathering data from various sources, such as user interactions, purchase history, and product attributes, is crucial for effective recommendation systems.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518321" y="5368766"/>
            <a:ext cx="703183" cy="22860"/>
          </a:xfrm>
          <a:prstGeom prst="roundRect">
            <a:avLst>
              <a:gd name="adj" fmla="val 1318316"/>
            </a:avLst>
          </a:prstGeom>
          <a:solidFill>
            <a:srgbClr val="29DDDA"/>
          </a:solidFill>
          <a:ln/>
        </p:spPr>
      </p:sp>
      <p:sp>
        <p:nvSpPr>
          <p:cNvPr id="11" name="Shape 8"/>
          <p:cNvSpPr/>
          <p:nvPr/>
        </p:nvSpPr>
        <p:spPr>
          <a:xfrm>
            <a:off x="7089219" y="5154216"/>
            <a:ext cx="451961" cy="451961"/>
          </a:xfrm>
          <a:prstGeom prst="roundRect">
            <a:avLst>
              <a:gd name="adj" fmla="val 66680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40667" y="5246251"/>
            <a:ext cx="148947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8420100" y="5129093"/>
            <a:ext cx="2232303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Cleaning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8420100" y="5528548"/>
            <a:ext cx="5507117" cy="964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Preprocessing involves cleaning and transforming raw data into a usable format, addressing issues such as missing values, inconsistencies, and irrelevant information.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408896" y="6351746"/>
            <a:ext cx="703183" cy="22860"/>
          </a:xfrm>
          <a:prstGeom prst="roundRect">
            <a:avLst>
              <a:gd name="adj" fmla="val 1318316"/>
            </a:avLst>
          </a:prstGeom>
          <a:solidFill>
            <a:srgbClr val="37A7E7"/>
          </a:solidFill>
          <a:ln/>
        </p:spPr>
      </p:sp>
      <p:sp>
        <p:nvSpPr>
          <p:cNvPr id="16" name="Shape 13"/>
          <p:cNvSpPr/>
          <p:nvPr/>
        </p:nvSpPr>
        <p:spPr>
          <a:xfrm>
            <a:off x="7089219" y="6137196"/>
            <a:ext cx="451961" cy="451961"/>
          </a:xfrm>
          <a:prstGeom prst="roundRect">
            <a:avLst>
              <a:gd name="adj" fmla="val 66680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236738" y="6229231"/>
            <a:ext cx="156805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3977997" y="6112073"/>
            <a:ext cx="2232303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Transformation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703183" y="6511528"/>
            <a:ext cx="5507117" cy="964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may be transformed into suitable formats, such as converting categorical variables into numerical representations, to prepare it for modeling.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67307"/>
            <a:ext cx="664380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Exploratory Data Analysis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User Behavior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159925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Analyzing user interactions, browsing patterns, and purchase history reveals insights into customer preferences and interests.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Product Attributes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4159925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Understanding product features, categories, and relationships helps identify relevant product connections and similarities.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Trend Analysis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4159925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Exploring patterns over time helps identify popular products, seasonal trends, and emerging preferences.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8108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4628" y="3643193"/>
            <a:ext cx="8513683" cy="662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Feature Engineering and Selection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834628" y="4663202"/>
            <a:ext cx="4161353" cy="2904292"/>
          </a:xfrm>
          <a:prstGeom prst="roundRect">
            <a:avLst>
              <a:gd name="adj" fmla="val 12318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95970" y="4924544"/>
            <a:ext cx="2649855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User Features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095970" y="5398770"/>
            <a:ext cx="3638669" cy="1907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Extracting relevant information from user profiles, such as demographics, purchase history, and browsing behavior, to create features for modeling.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4464" y="4663202"/>
            <a:ext cx="4161353" cy="2904292"/>
          </a:xfrm>
          <a:prstGeom prst="roundRect">
            <a:avLst>
              <a:gd name="adj" fmla="val 12318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95806" y="4924544"/>
            <a:ext cx="2649855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Product Features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5495806" y="5398770"/>
            <a:ext cx="3638669" cy="1525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Creating features from product attributes, such as categories, price range, brand, and reviews, to capture product characteristics.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4299" y="4663202"/>
            <a:ext cx="4161353" cy="2904292"/>
          </a:xfrm>
          <a:prstGeom prst="roundRect">
            <a:avLst>
              <a:gd name="adj" fmla="val 12318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95642" y="4924544"/>
            <a:ext cx="2649855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Interaction Features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895642" y="5398770"/>
            <a:ext cx="3638669" cy="1525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Building features based on user-product interactions, such as viewing times, add-to-cart events, and purchase frequency.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3285" y="716280"/>
            <a:ext cx="5234345" cy="632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Modeling Approaches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285" y="1690211"/>
            <a:ext cx="1138476" cy="20007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63232" y="1917859"/>
            <a:ext cx="264735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Collaborative Filtering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763232" y="2370653"/>
            <a:ext cx="6070282" cy="1092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approach leverages user-product interactions to find similar users or products, recommending items based on shared preferences.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3285" y="3690938"/>
            <a:ext cx="1138476" cy="182153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63232" y="3918585"/>
            <a:ext cx="2824758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Content-Based Filtering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763232" y="4371380"/>
            <a:ext cx="6070282" cy="728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method focuses on product attributes and user preferences to recommend items with similar characteristics.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3285" y="5512475"/>
            <a:ext cx="1138476" cy="20007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63232" y="5740122"/>
            <a:ext cx="2529959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Hybrid Methods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763232" y="6192917"/>
            <a:ext cx="6070282" cy="1092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Combining collaborative and content-based filtering techniques for a more comprehensive and robust recommendation system.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3510" y="830104"/>
            <a:ext cx="7440930" cy="545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Evaluation and Performance Metrics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6173510" y="1669852"/>
            <a:ext cx="7769781" cy="5729526"/>
          </a:xfrm>
          <a:prstGeom prst="roundRect">
            <a:avLst>
              <a:gd name="adj" fmla="val 514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81130" y="1677472"/>
            <a:ext cx="7754541" cy="150709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377345" y="1802844"/>
            <a:ext cx="3481030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Precision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10258425" y="1802844"/>
            <a:ext cx="3481030" cy="1256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Measures the accuracy of the recommendations, indicating the proportion of recommended items that are relevant to the user.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181130" y="3184565"/>
            <a:ext cx="7754541" cy="150709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377345" y="3309938"/>
            <a:ext cx="3481030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Recall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10258425" y="3309938"/>
            <a:ext cx="3481030" cy="1256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Assesses the completeness of the recommendations, measuring the proportion of relevant items that were actually recommended.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181130" y="4691658"/>
            <a:ext cx="7754541" cy="119300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377345" y="4817031"/>
            <a:ext cx="3481030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F1-score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10258425" y="4817031"/>
            <a:ext cx="3481030" cy="942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Combines precision and recall into a single metric, providing a balanced evaluation of the model's performance.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6181130" y="5884664"/>
            <a:ext cx="7754541" cy="150709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377345" y="6010037"/>
            <a:ext cx="3481030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Mean Average Precision (MAP)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10258425" y="6010037"/>
            <a:ext cx="3481030" cy="1256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Evaluates the average precision at different recall levels, providing a more comprehensive view of the model's performance.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522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0573" y="3359229"/>
            <a:ext cx="10502860" cy="611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Deployment and Real-time Recommendations</a:t>
            </a:r>
            <a:endParaRPr lang="en-US" sz="3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573" y="4301014"/>
            <a:ext cx="550426" cy="5504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0573" y="5071586"/>
            <a:ext cx="2446496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Cloud Deployment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70573" y="5509379"/>
            <a:ext cx="3024664" cy="1408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Hosting the recommendation system on a cloud platform allows for scalability and accessibility.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5397" y="4301014"/>
            <a:ext cx="550426" cy="5504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25397" y="5071586"/>
            <a:ext cx="2452330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Real-time Processing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4125397" y="5509379"/>
            <a:ext cx="3024664" cy="1760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Implementing a real-time architecture ensures that recommendations are generated instantly as users interact with the platform.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0221" y="4301014"/>
            <a:ext cx="550426" cy="5504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80221" y="5071586"/>
            <a:ext cx="2446496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API Integration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480221" y="5509379"/>
            <a:ext cx="3024664" cy="2113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Integrating the recommendation system with other platforms through APIs enables seamless delivery of recommendations across various channels.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5045" y="4301014"/>
            <a:ext cx="550426" cy="55042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5045" y="5071586"/>
            <a:ext cx="2649022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Continuous Monitoring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10835045" y="5509379"/>
            <a:ext cx="3024783" cy="1760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Regularly monitoring the system's performance and analyzing user feedback allows for ongoing optimization and improvement.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568</Words>
  <Application>Microsoft Office PowerPoint</Application>
  <PresentationFormat>Custom</PresentationFormat>
  <Paragraphs>73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Barlow</vt:lpstr>
      <vt:lpstr>Spline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Priya dharshini</cp:lastModifiedBy>
  <cp:revision>1</cp:revision>
  <dcterms:created xsi:type="dcterms:W3CDTF">2024-10-26T15:32:54Z</dcterms:created>
  <dcterms:modified xsi:type="dcterms:W3CDTF">2024-10-26T15:42:48Z</dcterms:modified>
</cp:coreProperties>
</file>